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256" r:id="rId2"/>
    <p:sldId id="278" r:id="rId3"/>
    <p:sldId id="288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10DA7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BFB3-9A85-4070-AB0E-23DF735EBC0A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24FD-6B15-450F-AE3E-45E18512D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es.universite-paris-saclay.fr/ias/info/commission-ver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.ias.u-psud.fr/channel/commission-verte" TargetMode="External"/><Relationship Id="rId4" Type="http://schemas.openxmlformats.org/officeDocument/2006/relationships/hyperlink" Target="https://idoc-projets.ias.u-psud.fr/redmine/projects/commission-verte/wik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Café </a:t>
            </a:r>
            <a:r>
              <a:rPr lang="en-US" dirty="0" err="1" smtClean="0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  <a:ea typeface="Gadugi" panose="020B0502040204020203" pitchFamily="34" charset="0"/>
              </a:rPr>
              <a:t>13/03/2024 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811191" y="520633"/>
            <a:ext cx="1968636" cy="189100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004" y="2724923"/>
            <a:ext cx="3331591" cy="32555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84107"/>
            <a:ext cx="4515480" cy="38105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23566" y="6351801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(j’ai pas pu choisir)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Liste mails et </a:t>
            </a:r>
            <a:r>
              <a:rPr lang="fr-FR" sz="2400" dirty="0" err="1" smtClean="0">
                <a:latin typeface="Algerian" panose="04020705040A02060702" pitchFamily="82" charset="0"/>
              </a:rPr>
              <a:t>redmine</a:t>
            </a:r>
            <a:r>
              <a:rPr lang="fr-FR" sz="2400" dirty="0" smtClean="0">
                <a:latin typeface="Algerian" panose="04020705040A02060702" pitchFamily="82" charset="0"/>
              </a:rPr>
              <a:t>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32294" y="1489049"/>
            <a:ext cx="10127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Ajouts à la liste commission verte :</a:t>
            </a:r>
          </a:p>
          <a:p>
            <a:endParaRPr lang="fr-FR" dirty="0"/>
          </a:p>
          <a:p>
            <a:r>
              <a:rPr lang="fr-FR" dirty="0" smtClean="0"/>
              <a:t>	&gt;&gt; Aller sur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listes.universite-paris-saclay.fr/ias/info/commission-verte</a:t>
            </a:r>
            <a:endParaRPr lang="en-US" i="1" dirty="0" smtClean="0"/>
          </a:p>
          <a:p>
            <a:endParaRPr lang="fr-FR" dirty="0"/>
          </a:p>
          <a:p>
            <a:r>
              <a:rPr lang="fr-FR" dirty="0" smtClean="0"/>
              <a:t>Accès au </a:t>
            </a:r>
            <a:r>
              <a:rPr lang="fr-FR" dirty="0" err="1" smtClean="0"/>
              <a:t>Redmine</a:t>
            </a:r>
            <a:r>
              <a:rPr lang="fr-FR" dirty="0" smtClean="0"/>
              <a:t> :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idoc-projets.ias.u-psud.fr/redmine/projects/commission-verte/wiki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&gt;&gt; Envoyer un mail à Marc </a:t>
            </a:r>
            <a:r>
              <a:rPr lang="fr-FR" dirty="0" err="1" smtClean="0"/>
              <a:t>Dexet</a:t>
            </a:r>
            <a:r>
              <a:rPr lang="fr-FR" dirty="0" smtClean="0"/>
              <a:t> pour être ajouté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Canal </a:t>
            </a:r>
            <a:r>
              <a:rPr lang="fr-FR" dirty="0" err="1" smtClean="0"/>
              <a:t>RocketChat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im.ias.u-psud.fr/channel/commission-verte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12559" y="1078100"/>
            <a:ext cx="8792698" cy="17087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Présentation de l’expérimentation 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916885" y="1078100"/>
            <a:ext cx="1075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Former des groupes de 5/6 personnes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Quelles solutions pourrions-nous mettre en place au labo pour réduire l’impact carbone des missions? </a:t>
            </a:r>
            <a:endParaRPr lang="fr-FR" sz="1200" dirty="0" smtClean="0"/>
          </a:p>
          <a:p>
            <a:pPr algn="just"/>
            <a:r>
              <a:rPr lang="fr-FR" sz="1200" dirty="0" smtClean="0"/>
              <a:t>(</a:t>
            </a:r>
            <a:r>
              <a:rPr lang="fr-FR" sz="1200" dirty="0" smtClean="0"/>
              <a:t>30minutes d’échanges)</a:t>
            </a:r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Chaque groupe présente le résultat de ses réflexions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Débat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0" y="1108741"/>
            <a:ext cx="279882" cy="2234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70" y="1414917"/>
            <a:ext cx="268412" cy="2896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48" y="2027714"/>
            <a:ext cx="244128" cy="218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17" y="2377308"/>
            <a:ext cx="211559" cy="21736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12660" y="520384"/>
            <a:ext cx="2789931" cy="276999"/>
          </a:xfrm>
          <a:prstGeom prst="rect">
            <a:avLst/>
          </a:prstGeom>
          <a:solidFill>
            <a:srgbClr val="D10DA7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Accord de Paris =&gt; 2 tCO</a:t>
            </a:r>
            <a:r>
              <a:rPr lang="fr-FR" sz="1200" b="1" baseline="-25000" dirty="0" smtClean="0">
                <a:solidFill>
                  <a:schemeClr val="bg1"/>
                </a:solidFill>
              </a:rPr>
              <a:t>2</a:t>
            </a:r>
            <a:r>
              <a:rPr lang="fr-FR" sz="1200" b="1" dirty="0" smtClean="0">
                <a:solidFill>
                  <a:schemeClr val="bg1"/>
                </a:solidFill>
              </a:rPr>
              <a:t>e /an/personne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59" y="3231973"/>
            <a:ext cx="7312250" cy="35338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281193" y="4486832"/>
            <a:ext cx="37587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En 2023 :</a:t>
            </a:r>
          </a:p>
          <a:p>
            <a:r>
              <a:rPr lang="fr-FR" dirty="0" smtClean="0"/>
              <a:t>  &gt;&gt; </a:t>
            </a:r>
            <a:r>
              <a:rPr lang="fr-FR" dirty="0" smtClean="0"/>
              <a:t>13 </a:t>
            </a:r>
            <a:r>
              <a:rPr lang="fr-FR" dirty="0" smtClean="0"/>
              <a:t>missions (4%) </a:t>
            </a:r>
            <a:r>
              <a:rPr lang="fr-FR" dirty="0" smtClean="0"/>
              <a:t>= 25% des GES</a:t>
            </a:r>
          </a:p>
          <a:p>
            <a:r>
              <a:rPr lang="fr-FR" dirty="0" smtClean="0"/>
              <a:t>  &gt;&gt; </a:t>
            </a:r>
            <a:r>
              <a:rPr lang="fr-FR" dirty="0" smtClean="0"/>
              <a:t>38 missions </a:t>
            </a:r>
            <a:r>
              <a:rPr lang="fr-FR" dirty="0" smtClean="0"/>
              <a:t>(11%) = </a:t>
            </a:r>
            <a:r>
              <a:rPr lang="fr-FR" dirty="0" smtClean="0"/>
              <a:t>50% des GES</a:t>
            </a:r>
          </a:p>
          <a:p>
            <a:r>
              <a:rPr lang="fr-FR" dirty="0" smtClean="0"/>
              <a:t>  &gt;&gt; </a:t>
            </a:r>
            <a:r>
              <a:rPr lang="fr-FR" dirty="0" smtClean="0"/>
              <a:t>68 </a:t>
            </a:r>
            <a:r>
              <a:rPr lang="fr-FR" dirty="0" smtClean="0"/>
              <a:t>missions (19%)  </a:t>
            </a:r>
            <a:r>
              <a:rPr lang="fr-FR" dirty="0" smtClean="0"/>
              <a:t>= 75% des GES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3538" y="2461705"/>
            <a:ext cx="4338106" cy="4366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64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Notes 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105989" y="1193074"/>
            <a:ext cx="15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les notes!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9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140</Words>
  <Application>Microsoft Office PowerPoint</Application>
  <PresentationFormat>Grand écran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Gadugi</vt:lpstr>
      <vt:lpstr>Thème Office</vt:lpstr>
      <vt:lpstr>Café vert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133</cp:revision>
  <dcterms:created xsi:type="dcterms:W3CDTF">2023-11-06T10:08:56Z</dcterms:created>
  <dcterms:modified xsi:type="dcterms:W3CDTF">2024-03-13T10:10:48Z</dcterms:modified>
</cp:coreProperties>
</file>