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78" r:id="rId3"/>
    <p:sldId id="286" r:id="rId4"/>
    <p:sldId id="289" r:id="rId5"/>
    <p:sldId id="277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66"/>
    <a:srgbClr val="FF00FF"/>
    <a:srgbClr val="00B050"/>
    <a:srgbClr val="C2BB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8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4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1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1010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36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215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49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1696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482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07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32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71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938A7C-C6C8-417A-8CE1-CB15FDFECC3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34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938A7C-C6C8-417A-8CE1-CB15FDFECC31}" type="datetimeFigureOut">
              <a:rPr lang="en-US" smtClean="0"/>
              <a:t>2/20/2025</a:t>
            </a:fld>
            <a:endParaRPr lang="en-US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C71AA-6F2E-4735-883D-1E44C60CBB28}" type="slidenum">
              <a:rPr lang="en-US" smtClean="0"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5785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393106"/>
            <a:ext cx="9144000" cy="1091503"/>
          </a:xfrm>
        </p:spPr>
        <p:txBody>
          <a:bodyPr/>
          <a:lstStyle/>
          <a:p>
            <a:r>
              <a:rPr lang="en-US" dirty="0">
                <a:latin typeface="Algerian" panose="04020705040A02060702" pitchFamily="82" charset="0"/>
              </a:rPr>
              <a:t>Café </a:t>
            </a:r>
            <a:r>
              <a:rPr lang="en-US" dirty="0" err="1">
                <a:latin typeface="Algerian" panose="04020705040A02060702" pitchFamily="82" charset="0"/>
              </a:rPr>
              <a:t>vert</a:t>
            </a:r>
            <a:endParaRPr lang="en-US" dirty="0">
              <a:latin typeface="Algerian" panose="04020705040A02060702" pitchFamily="8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1320131"/>
            <a:ext cx="9144000" cy="1655762"/>
          </a:xfrm>
        </p:spPr>
        <p:txBody>
          <a:bodyPr/>
          <a:lstStyle/>
          <a:p>
            <a:r>
              <a:rPr lang="en-US" dirty="0">
                <a:latin typeface="Gadugi" panose="020B0502040204020203" pitchFamily="34" charset="0"/>
                <a:ea typeface="Gadugi" panose="020B0502040204020203" pitchFamily="34" charset="0"/>
              </a:rPr>
              <a:t>11/12/2024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7706" t="17107" r="5633" b="-1"/>
          <a:stretch/>
        </p:blipFill>
        <p:spPr>
          <a:xfrm>
            <a:off x="4076905" y="2258568"/>
            <a:ext cx="4041600" cy="3882216"/>
          </a:xfrm>
          <a:prstGeom prst="ellipse">
            <a:avLst/>
          </a:prstGeom>
          <a:ln w="63500" cap="rnd">
            <a:solidFill>
              <a:srgbClr val="00B050"/>
            </a:solidFill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142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8783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lgerian" panose="04020705040A02060702" pitchFamily="82" charset="0"/>
              </a:rPr>
              <a:t>Ce qui s’est passé au CONSEIL DE LABO du 31 mai 2024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8079161-F6C8-4333-9B62-C985720D00FA}"/>
              </a:ext>
            </a:extLst>
          </p:cNvPr>
          <p:cNvSpPr txBox="1"/>
          <p:nvPr/>
        </p:nvSpPr>
        <p:spPr>
          <a:xfrm>
            <a:off x="1184365" y="1489049"/>
            <a:ext cx="9220876" cy="360098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79388" indent="-179388" algn="just"/>
            <a:r>
              <a:rPr lang="fr-FR" sz="2000" b="1" u="sng" dirty="0"/>
              <a:t>En cours :</a:t>
            </a:r>
          </a:p>
          <a:p>
            <a:pPr marL="179388" indent="-179388" algn="just"/>
            <a:endParaRPr lang="fr-FR" sz="2000" b="1" u="sng" dirty="0"/>
          </a:p>
          <a:p>
            <a:pPr marL="179388" indent="-179388" algn="just"/>
            <a:r>
              <a:rPr lang="fr-FR" sz="2000" dirty="0"/>
              <a:t>	- Vélos ? </a:t>
            </a:r>
            <a:r>
              <a:rPr lang="fr-FR" sz="2000" dirty="0">
                <a:solidFill>
                  <a:srgbClr val="FF00FF"/>
                </a:solidFill>
              </a:rPr>
              <a:t>Point arceaux vélo au CL, pas de retours particuliers de la </a:t>
            </a:r>
            <a:r>
              <a:rPr lang="fr-FR" sz="2000" dirty="0" err="1">
                <a:solidFill>
                  <a:srgbClr val="FF00FF"/>
                </a:solidFill>
              </a:rPr>
              <a:t>dir</a:t>
            </a:r>
            <a:endParaRPr lang="fr-FR" sz="2000" dirty="0">
              <a:solidFill>
                <a:srgbClr val="FF00FF"/>
              </a:solidFill>
            </a:endParaRPr>
          </a:p>
          <a:p>
            <a:pPr marL="179388" indent="-179388" algn="just"/>
            <a:endParaRPr lang="fr-FR" sz="2000" dirty="0"/>
          </a:p>
          <a:p>
            <a:pPr marL="179388" indent="-179388" algn="just"/>
            <a:r>
              <a:rPr lang="fr-FR" sz="2000" dirty="0"/>
              <a:t>	- la direction faire une lettre de mécontentement vers les tutelles pour signifier la difficulté à réserver les trains à l'étranger + TER en France + difficultés des missions quand il y a cofinancement – </a:t>
            </a:r>
            <a:r>
              <a:rPr lang="fr-FR" sz="2000" dirty="0">
                <a:solidFill>
                  <a:srgbClr val="FF00FF"/>
                </a:solidFill>
              </a:rPr>
              <a:t>l’info a été remontée</a:t>
            </a:r>
          </a:p>
          <a:p>
            <a:pPr marL="179388" indent="-179388" algn="just"/>
            <a:endParaRPr lang="fr-FR" sz="2000" dirty="0"/>
          </a:p>
          <a:p>
            <a:pPr marL="179388" indent="-179388" algn="just"/>
            <a:r>
              <a:rPr lang="fr-FR" sz="2000" dirty="0"/>
              <a:t>	- autoriser la 1ère classe en train pour les trajets longs (&gt; 4heures) --&gt; vérification auprès des tutelles avant accord – </a:t>
            </a:r>
            <a:r>
              <a:rPr lang="fr-FR" sz="2000" dirty="0">
                <a:solidFill>
                  <a:srgbClr val="FF00FF"/>
                </a:solidFill>
              </a:rPr>
              <a:t>apparemment ça va pouvoir se faire !</a:t>
            </a:r>
          </a:p>
          <a:p>
            <a:pPr marL="179388" indent="-179388" algn="just"/>
            <a:endParaRPr lang="fr-FR" sz="1400" dirty="0"/>
          </a:p>
          <a:p>
            <a:pPr marL="179388" indent="-179388" algn="just"/>
            <a:endParaRPr lang="fr-FR" sz="1400" dirty="0"/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9193F7CD-1EB7-4675-96E1-D90E877D1672}"/>
              </a:ext>
            </a:extLst>
          </p:cNvPr>
          <p:cNvSpPr txBox="1"/>
          <p:nvPr/>
        </p:nvSpPr>
        <p:spPr>
          <a:xfrm>
            <a:off x="1184364" y="5276062"/>
            <a:ext cx="92208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Prochain conseil de labo : 16 décembre, des idées? Demandes?</a:t>
            </a:r>
          </a:p>
          <a:p>
            <a:endParaRPr lang="LID4096" dirty="0"/>
          </a:p>
        </p:txBody>
      </p:sp>
    </p:spTree>
    <p:extLst>
      <p:ext uri="{BB962C8B-B14F-4D97-AF65-F5344CB8AC3E}">
        <p14:creationId xmlns:p14="http://schemas.microsoft.com/office/powerpoint/2010/main" val="2732665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8783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lgerian" panose="04020705040A02060702" pitchFamily="82" charset="0"/>
              </a:rPr>
              <a:t>Idées diverses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8079161-F6C8-4333-9B62-C985720D00FA}"/>
              </a:ext>
            </a:extLst>
          </p:cNvPr>
          <p:cNvSpPr txBox="1"/>
          <p:nvPr/>
        </p:nvSpPr>
        <p:spPr>
          <a:xfrm>
            <a:off x="1184364" y="1489048"/>
            <a:ext cx="9887047" cy="108029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79388" indent="-179388" algn="just"/>
            <a:r>
              <a:rPr lang="fr-FR" sz="2400" dirty="0"/>
              <a:t>- L. </a:t>
            </a:r>
            <a:r>
              <a:rPr lang="fr-FR" sz="2400" dirty="0" err="1"/>
              <a:t>Verstraete</a:t>
            </a:r>
            <a:r>
              <a:rPr lang="fr-FR" sz="2400" dirty="0"/>
              <a:t> a été contacté, en attente de retours de sa part pour que Ma Terre valide des crédits dans la formation des </a:t>
            </a:r>
            <a:r>
              <a:rPr lang="fr-FR" sz="2400" dirty="0" err="1"/>
              <a:t>doctorant-es</a:t>
            </a:r>
            <a:endParaRPr lang="fr-FR" sz="2400" dirty="0"/>
          </a:p>
          <a:p>
            <a:pPr algn="just"/>
            <a:endParaRPr lang="fr-FR" sz="2400" dirty="0"/>
          </a:p>
          <a:p>
            <a:pPr marL="285750" indent="-285750" algn="just">
              <a:buFontTx/>
              <a:buChar char="-"/>
            </a:pPr>
            <a:r>
              <a:rPr lang="fr-FR" sz="2400" dirty="0"/>
              <a:t>Système d’identification des pannes des déchets 3E pour pouvoir récupérer ce qui est récupérable</a:t>
            </a:r>
          </a:p>
          <a:p>
            <a:pPr algn="just"/>
            <a:r>
              <a:rPr lang="fr-FR" sz="2400" dirty="0"/>
              <a:t>	&gt;&gt; Mettre en place une recyclerie interne à l’IAS ? (hall du 105?, 209?)</a:t>
            </a:r>
          </a:p>
          <a:p>
            <a:pPr algn="just"/>
            <a:r>
              <a:rPr lang="fr-FR" sz="2400" dirty="0"/>
              <a:t>	&gt;&gt; canal rocket ? </a:t>
            </a:r>
          </a:p>
          <a:p>
            <a:pPr algn="just"/>
            <a:r>
              <a:rPr lang="fr-FR" sz="2400" dirty="0"/>
              <a:t>	&gt;&gt; contraintes moyens, espace</a:t>
            </a:r>
          </a:p>
          <a:p>
            <a:pPr algn="just"/>
            <a:r>
              <a:rPr lang="fr-FR" sz="2400" dirty="0"/>
              <a:t>	&gt;&gt; </a:t>
            </a:r>
            <a:r>
              <a:rPr lang="fr-FR" sz="2400" dirty="0" err="1"/>
              <a:t>repair</a:t>
            </a:r>
            <a:r>
              <a:rPr lang="fr-FR" sz="2400" dirty="0"/>
              <a:t> café ? </a:t>
            </a:r>
          </a:p>
          <a:p>
            <a:pPr algn="just"/>
            <a:r>
              <a:rPr lang="fr-FR" sz="2400" dirty="0"/>
              <a:t>	&gt;&gt; demander à </a:t>
            </a:r>
            <a:r>
              <a:rPr lang="fr-FR" sz="2400" dirty="0" err="1"/>
              <a:t>IJCLab</a:t>
            </a:r>
            <a:r>
              <a:rPr lang="fr-FR" sz="2400" dirty="0"/>
              <a:t> </a:t>
            </a:r>
          </a:p>
          <a:p>
            <a:pPr algn="just"/>
            <a:r>
              <a:rPr lang="fr-FR" sz="2400" dirty="0"/>
              <a:t>	&gt;&gt; demander local café vert </a:t>
            </a:r>
          </a:p>
          <a:p>
            <a:pPr algn="just"/>
            <a:r>
              <a:rPr lang="fr-FR" sz="2400" dirty="0"/>
              <a:t>	&gt;&gt; se renseigner sur labo 1.5 des initiatives existantes</a:t>
            </a:r>
          </a:p>
          <a:p>
            <a:pPr algn="just"/>
            <a:r>
              <a:rPr lang="fr-FR" sz="2400" dirty="0"/>
              <a:t>	&gt;&gt; utiliser le temps du café vert pour entretenir la recyclerie?</a:t>
            </a:r>
          </a:p>
          <a:p>
            <a:pPr algn="just"/>
            <a:r>
              <a:rPr lang="fr-FR" sz="2400" dirty="0"/>
              <a:t>	&gt;&gt; vider les étages ?</a:t>
            </a:r>
          </a:p>
          <a:p>
            <a:pPr algn="just"/>
            <a:r>
              <a:rPr lang="fr-FR" sz="2400" dirty="0"/>
              <a:t>	&gt;&gt; demander à Marian si il y a un petit cagibi de dispo? (</a:t>
            </a:r>
            <a:r>
              <a:rPr lang="fr-FR" sz="2400" dirty="0" err="1"/>
              <a:t>ya</a:t>
            </a:r>
            <a:r>
              <a:rPr lang="fr-FR" sz="2400" dirty="0"/>
              <a:t> une salle en 	cosmo)</a:t>
            </a:r>
          </a:p>
          <a:p>
            <a:pPr algn="just"/>
            <a:endParaRPr lang="fr-FR" sz="2400" dirty="0"/>
          </a:p>
          <a:p>
            <a:pPr algn="just"/>
            <a:endParaRPr lang="fr-FR" sz="2400" dirty="0"/>
          </a:p>
          <a:p>
            <a:pPr marL="285750" indent="-285750" algn="just">
              <a:buFontTx/>
              <a:buChar char="-"/>
            </a:pPr>
            <a:r>
              <a:rPr lang="fr-FR" sz="2400" dirty="0"/>
              <a:t>Gestion des déchets (Valentin)</a:t>
            </a:r>
          </a:p>
          <a:p>
            <a:pPr algn="just"/>
            <a:endParaRPr lang="fr-FR" sz="2400" dirty="0"/>
          </a:p>
          <a:p>
            <a:pPr algn="just"/>
            <a:r>
              <a:rPr lang="fr-FR" sz="2400" dirty="0"/>
              <a:t>	&gt;&gt; déchets gérés « recyclage » « pas recyclage »</a:t>
            </a:r>
          </a:p>
          <a:p>
            <a:pPr algn="just"/>
            <a:r>
              <a:rPr lang="fr-FR" sz="2400" dirty="0"/>
              <a:t>	&gt;&gt; nouvelles bennes (diff. carton/papier)</a:t>
            </a:r>
          </a:p>
          <a:p>
            <a:pPr algn="just"/>
            <a:r>
              <a:rPr lang="fr-FR" sz="2400" dirty="0"/>
              <a:t>	&gt;&gt; faire une com’ recyclage</a:t>
            </a:r>
          </a:p>
          <a:p>
            <a:pPr algn="just"/>
            <a:r>
              <a:rPr lang="fr-FR" sz="2400" dirty="0"/>
              <a:t>	&gt;&gt; racheter un poubelle par étage ? (voir avec la logistique)</a:t>
            </a:r>
          </a:p>
          <a:p>
            <a:pPr algn="just"/>
            <a:r>
              <a:rPr lang="fr-FR" sz="2400" dirty="0"/>
              <a:t>	&gt;&gt; bennes à compost dans Orsay?</a:t>
            </a:r>
          </a:p>
          <a:p>
            <a:pPr algn="just"/>
            <a:r>
              <a:rPr lang="fr-FR" sz="2400" dirty="0"/>
              <a:t>	&gt;&gt; pb des capsules à café? (bac centralisé + on tourne pour aller les 	jeter à la déchetterie) (voir avec la logistique?)</a:t>
            </a:r>
          </a:p>
          <a:p>
            <a:pPr algn="just"/>
            <a:r>
              <a:rPr lang="fr-FR" sz="2400" dirty="0"/>
              <a:t>	&gt;&gt; contacter </a:t>
            </a:r>
            <a:r>
              <a:rPr lang="fr-FR" sz="2400" dirty="0" err="1"/>
              <a:t>IJCLab</a:t>
            </a:r>
            <a:r>
              <a:rPr lang="fr-FR" sz="2400" dirty="0"/>
              <a:t> pour savoir comment ils </a:t>
            </a:r>
            <a:r>
              <a:rPr lang="fr-FR" sz="2400" dirty="0" err="1"/>
              <a:t>gerent</a:t>
            </a:r>
            <a:r>
              <a:rPr lang="fr-FR" sz="2400" dirty="0"/>
              <a:t> la cafetière 	commune (mettre en place une carte?)</a:t>
            </a:r>
          </a:p>
        </p:txBody>
      </p:sp>
    </p:spTree>
    <p:extLst>
      <p:ext uri="{BB962C8B-B14F-4D97-AF65-F5344CB8AC3E}">
        <p14:creationId xmlns:p14="http://schemas.microsoft.com/office/powerpoint/2010/main" val="1848293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8783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lgerian" panose="04020705040A02060702" pitchFamily="82" charset="0"/>
              </a:rPr>
              <a:t>Conseil de Labo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58079161-F6C8-4333-9B62-C985720D00FA}"/>
              </a:ext>
            </a:extLst>
          </p:cNvPr>
          <p:cNvSpPr txBox="1"/>
          <p:nvPr/>
        </p:nvSpPr>
        <p:spPr>
          <a:xfrm>
            <a:off x="1184365" y="1489049"/>
            <a:ext cx="8275038" cy="48320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marL="179388" indent="-179388" algn="just"/>
            <a:endParaRPr lang="fr-FR" sz="1400" b="1" u="sng" dirty="0"/>
          </a:p>
          <a:p>
            <a:pPr marL="179388" indent="-179388" algn="just"/>
            <a:r>
              <a:rPr lang="fr-FR" sz="1400" dirty="0"/>
              <a:t>Dire que la com’ verte soutient une machine à café commune à grain et pas de distributeur de gobelet – coupler la discussion à l’espace de vie commun </a:t>
            </a:r>
          </a:p>
          <a:p>
            <a:pPr marL="179388" indent="-179388" algn="just"/>
            <a:endParaRPr lang="fr-FR" sz="1400" dirty="0"/>
          </a:p>
          <a:p>
            <a:pPr marL="179388" indent="-179388" algn="just"/>
            <a:r>
              <a:rPr lang="fr-FR" sz="1400" dirty="0"/>
              <a:t>Poubelles, ajout de nouvelles poubelles de couleurs différentes + étiquetage clair (aller voir site de la SIOM) + regarder pour adapter chariots des femmes de ménage (société ménage) ?</a:t>
            </a:r>
          </a:p>
          <a:p>
            <a:pPr marL="179388" indent="-179388" algn="just"/>
            <a:endParaRPr lang="fr-FR" sz="1400" dirty="0"/>
          </a:p>
          <a:p>
            <a:pPr marL="179388" indent="-179388" algn="just"/>
            <a:r>
              <a:rPr lang="fr-FR" sz="1400" dirty="0"/>
              <a:t>Relancer par rapport aux trains - la commission verte réfléchit en ce moment à un règlement intérieur</a:t>
            </a:r>
          </a:p>
          <a:p>
            <a:pPr marL="179388" indent="-179388" algn="just"/>
            <a:endParaRPr lang="fr-FR" sz="1400" dirty="0"/>
          </a:p>
          <a:p>
            <a:pPr marL="179388" indent="-179388" algn="just"/>
            <a:r>
              <a:rPr lang="fr-FR" sz="1400" dirty="0"/>
              <a:t>Demander que la </a:t>
            </a:r>
            <a:r>
              <a:rPr lang="fr-FR" sz="1400" dirty="0" err="1"/>
              <a:t>dir</a:t>
            </a:r>
            <a:r>
              <a:rPr lang="fr-FR" sz="1400" dirty="0"/>
              <a:t> envoie un mail pour parler de la journée verte</a:t>
            </a:r>
          </a:p>
          <a:p>
            <a:pPr marL="179388" indent="-179388" algn="just"/>
            <a:endParaRPr lang="fr-FR" sz="1400" dirty="0"/>
          </a:p>
          <a:p>
            <a:pPr marL="179388" indent="-179388" algn="just"/>
            <a:endParaRPr lang="fr-FR" sz="1400" dirty="0"/>
          </a:p>
          <a:p>
            <a:pPr marL="179388" indent="-179388" algn="just"/>
            <a:r>
              <a:rPr lang="fr-FR" sz="1400" dirty="0"/>
              <a:t>Arceaux vélos -&gt; discussion dédiée demander si Loïc peut venir au CL ?</a:t>
            </a:r>
          </a:p>
          <a:p>
            <a:pPr marL="179388" indent="-179388" algn="just"/>
            <a:r>
              <a:rPr lang="fr-FR" sz="1400" dirty="0"/>
              <a:t>	&gt;&gt; en mettre à plusieurs endroits aux différentes entrées</a:t>
            </a:r>
          </a:p>
          <a:p>
            <a:pPr marL="179388" indent="-179388" algn="just"/>
            <a:r>
              <a:rPr lang="fr-FR" sz="1400" dirty="0"/>
              <a:t>	&gt;&gt; tank azote ?</a:t>
            </a:r>
          </a:p>
          <a:p>
            <a:pPr marL="179388" indent="-179388" algn="just"/>
            <a:endParaRPr lang="fr-FR" sz="1400" dirty="0"/>
          </a:p>
          <a:p>
            <a:pPr marL="179388" indent="-179388" algn="just"/>
            <a:endParaRPr lang="fr-FR" sz="1400" dirty="0"/>
          </a:p>
          <a:p>
            <a:pPr marL="179388" indent="-179388" algn="just"/>
            <a:endParaRPr lang="fr-FR" sz="1400" dirty="0"/>
          </a:p>
          <a:p>
            <a:pPr marL="179388" indent="-179388" algn="just"/>
            <a:endParaRPr lang="fr-FR" sz="1400" dirty="0"/>
          </a:p>
          <a:p>
            <a:pPr marL="179388" indent="-179388" algn="just"/>
            <a:endParaRPr lang="fr-FR" sz="1400" dirty="0"/>
          </a:p>
          <a:p>
            <a:pPr marL="179388" indent="-179388" algn="just"/>
            <a:endParaRPr lang="fr-FR" sz="1400" dirty="0"/>
          </a:p>
          <a:p>
            <a:pPr marL="179388" indent="-179388" algn="just"/>
            <a:r>
              <a:rPr lang="fr-FR" sz="1400" dirty="0"/>
              <a:t>Robinets thermostatique, relancer Jack</a:t>
            </a:r>
          </a:p>
        </p:txBody>
      </p:sp>
    </p:spTree>
    <p:extLst>
      <p:ext uri="{BB962C8B-B14F-4D97-AF65-F5344CB8AC3E}">
        <p14:creationId xmlns:p14="http://schemas.microsoft.com/office/powerpoint/2010/main" val="12918294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1311" y="425426"/>
            <a:ext cx="59735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>
                <a:latin typeface="Algerian" panose="04020705040A02060702" pitchFamily="82" charset="0"/>
              </a:rPr>
              <a:t>NOTES du café vert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e 5"/>
          <p:cNvGrpSpPr/>
          <p:nvPr/>
        </p:nvGrpSpPr>
        <p:grpSpPr>
          <a:xfrm>
            <a:off x="10643767" y="123150"/>
            <a:ext cx="1368938" cy="1348776"/>
            <a:chOff x="5762178" y="4074961"/>
            <a:chExt cx="1333830" cy="1314185"/>
          </a:xfrm>
        </p:grpSpPr>
        <p:sp>
          <p:nvSpPr>
            <p:cNvPr id="7" name="Ellipse 6"/>
            <p:cNvSpPr/>
            <p:nvPr/>
          </p:nvSpPr>
          <p:spPr>
            <a:xfrm>
              <a:off x="5767492" y="4075263"/>
              <a:ext cx="1328516" cy="1313883"/>
            </a:xfrm>
            <a:prstGeom prst="ellipse">
              <a:avLst/>
            </a:prstGeom>
            <a:solidFill>
              <a:srgbClr val="C2BBB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73" t="11093" r="-1573" b="-9992"/>
            <a:stretch/>
          </p:blipFill>
          <p:spPr>
            <a:xfrm>
              <a:off x="5762178" y="4074961"/>
              <a:ext cx="1328516" cy="1313883"/>
            </a:xfrm>
            <a:prstGeom prst="ellipse">
              <a:avLst/>
            </a:prstGeom>
            <a:ln w="63500" cap="rnd">
              <a:noFill/>
            </a:ln>
            <a:effectLst/>
          </p:spPr>
        </p:pic>
      </p:grpSp>
      <p:pic>
        <p:nvPicPr>
          <p:cNvPr id="19" name="Imag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3767" y="105717"/>
            <a:ext cx="1383332" cy="1383332"/>
          </a:xfrm>
          <a:prstGeom prst="ellipse">
            <a:avLst/>
          </a:prstGeom>
          <a:ln w="63500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381360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4771</TotalTime>
  <Words>501</Words>
  <Application>Microsoft Office PowerPoint</Application>
  <PresentationFormat>Grand écran</PresentationFormat>
  <Paragraphs>58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1" baseType="lpstr">
      <vt:lpstr>Algerian</vt:lpstr>
      <vt:lpstr>Arial</vt:lpstr>
      <vt:lpstr>Calibri</vt:lpstr>
      <vt:lpstr>Calibri Light</vt:lpstr>
      <vt:lpstr>Gadugi</vt:lpstr>
      <vt:lpstr>Thème Office</vt:lpstr>
      <vt:lpstr>Café vert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be-clemence</dc:creator>
  <cp:lastModifiedBy>Clémence De Jabrun</cp:lastModifiedBy>
  <cp:revision>114</cp:revision>
  <dcterms:created xsi:type="dcterms:W3CDTF">2023-11-06T10:08:56Z</dcterms:created>
  <dcterms:modified xsi:type="dcterms:W3CDTF">2025-02-20T10:51:30Z</dcterms:modified>
</cp:coreProperties>
</file>